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88" r:id="rId6"/>
    <p:sldId id="292" r:id="rId7"/>
    <p:sldId id="295" r:id="rId8"/>
    <p:sldId id="294" r:id="rId9"/>
    <p:sldId id="296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6467-00F5-4E88-B256-DBDAE8F9051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5CF9-1D6B-4676-BA09-03220F3DB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47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4733-19BA-4237-BB60-625FFA1DF9DD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0D40-6544-480F-AB4B-D1FE5A296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4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ECFB-2EB6-42FA-BC4E-CE9EA01C1DC7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3911-B716-40DB-9EEA-78D082BA9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33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65E4-340D-4ACA-AFED-2698368C45C7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AE94-188D-4AFC-B5DC-94F0EE32F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3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B74C-2CB7-4264-A307-4B8DF37ACE07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33DA-FA24-4C21-A877-D7F45AB6E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18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6B5D-6705-4F64-829C-ADD48229DA8F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4C01-0883-4337-B801-77F63AA64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8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8C43-85D7-4F84-B5C8-B26E195CA957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31E7-BB12-413C-8E8E-F917B402B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70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BC16-D9A3-4D83-97F9-C857383CF153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5CAE-817C-4B7A-BF92-C622F742D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63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E2A9-C5C8-4F26-A5B3-2B70C3BF2E0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9188-91B6-4237-969D-A69752D50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40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2C2F-C4A5-4D93-861E-34A189872C8E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CD98-917D-4429-9183-8F7133BF7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47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9E00-0707-46FE-B3CD-451D78E73123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E112D-D3E4-42F0-80D1-0A040BD46D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1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F196C-953F-4F83-83FF-5B654113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7F99E-116C-4A5C-8C43-9FE00627CBBB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F407E-47E5-432B-86BE-EE7077557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47559-115D-468E-87EC-659B2D16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A9149-D529-41AA-8CE8-D6A81B761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E0E4-B2EE-418E-94A9-A924E999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5738" y="77788"/>
            <a:ext cx="91440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D342B-BAD1-4BA6-96F1-243080760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425" y="1489075"/>
            <a:ext cx="9144000" cy="14112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CA409-1B7B-49B2-BDFE-316596B8BF6D}"/>
              </a:ext>
            </a:extLst>
          </p:cNvPr>
          <p:cNvSpPr txBox="1"/>
          <p:nvPr/>
        </p:nvSpPr>
        <p:spPr>
          <a:xfrm>
            <a:off x="1924050" y="6113463"/>
            <a:ext cx="1881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Северск, 2020 г.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4FCEB-8B2A-415E-8960-4B2A8BC4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663" y="434975"/>
            <a:ext cx="9144000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Северск 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4B8E38-0A87-42C2-B61B-8263F98ED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850" y="2212975"/>
            <a:ext cx="9144000" cy="14097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направления обновления </a:t>
            </a:r>
            <a:r>
              <a:rPr lang="ru-RU" sz="5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образования в современных условиях»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4FCEB-8B2A-415E-8960-4B2A8BC4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663" y="434975"/>
            <a:ext cx="9144000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Северск 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4B8E38-0A87-42C2-B61B-8263F98ED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850" y="2212975"/>
            <a:ext cx="9144000" cy="14097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цифровых и гуманитарных компетенций в Центре «Точка роста» в рамках сетевого взаимодействия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B9C228E-5F73-4922-B332-55F78D4E1C82}"/>
              </a:ext>
            </a:extLst>
          </p:cNvPr>
          <p:cNvSpPr txBox="1">
            <a:spLocks/>
          </p:cNvSpPr>
          <p:nvPr/>
        </p:nvSpPr>
        <p:spPr bwMode="auto">
          <a:xfrm>
            <a:off x="1000125" y="4048125"/>
            <a:ext cx="31464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Шварц А.В., заведующий Центром «Точка роста» МБОУ «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Самусьский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им.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В.В.Пекарского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B5D87-51CB-445D-BDFE-B9E369A8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«Современная школа» национального проекта «Образование»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4E75B20-582C-4906-A81E-463A7A74437E}"/>
              </a:ext>
            </a:extLst>
          </p:cNvPr>
          <p:cNvSpPr txBox="1">
            <a:spLocks/>
          </p:cNvSpPr>
          <p:nvPr/>
        </p:nvSpPr>
        <p:spPr bwMode="auto">
          <a:xfrm>
            <a:off x="838200" y="1358900"/>
            <a:ext cx="10515600" cy="8207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цифрового и гуманитарного профилей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1089BA-C91A-472E-B348-4FE1F065F3EC}"/>
              </a:ext>
            </a:extLst>
          </p:cNvPr>
          <p:cNvSpPr txBox="1">
            <a:spLocks/>
          </p:cNvSpPr>
          <p:nvPr/>
        </p:nvSpPr>
        <p:spPr bwMode="auto">
          <a:xfrm>
            <a:off x="838200" y="2179638"/>
            <a:ext cx="10515600" cy="8223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для создания равных возможностей доступа к получению качественного образования независимо от места жительства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B3907-31F2-422B-9DDB-110F4EACDCFC}"/>
              </a:ext>
            </a:extLst>
          </p:cNvPr>
          <p:cNvSpPr txBox="1">
            <a:spLocks/>
          </p:cNvSpPr>
          <p:nvPr/>
        </p:nvSpPr>
        <p:spPr bwMode="auto">
          <a:xfrm>
            <a:off x="838200" y="3067050"/>
            <a:ext cx="2597150" cy="13255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материально-технической базы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BB299B-5A83-42BE-8327-4E940006C0D7}"/>
              </a:ext>
            </a:extLst>
          </p:cNvPr>
          <p:cNvSpPr txBox="1">
            <a:spLocks/>
          </p:cNvSpPr>
          <p:nvPr/>
        </p:nvSpPr>
        <p:spPr bwMode="auto">
          <a:xfrm>
            <a:off x="4273550" y="3065463"/>
            <a:ext cx="3013075" cy="13255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педагогов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CF44A7-F904-409D-B3B4-4539748D4A9A}"/>
              </a:ext>
            </a:extLst>
          </p:cNvPr>
          <p:cNvSpPr txBox="1">
            <a:spLocks/>
          </p:cNvSpPr>
          <p:nvPr/>
        </p:nvSpPr>
        <p:spPr bwMode="auto">
          <a:xfrm>
            <a:off x="8340725" y="3065463"/>
            <a:ext cx="3013075" cy="13255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Самореализация, профориентация, развитие навыков учащихся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FEAAB8F-8677-4D01-BCC9-25C454B30609}"/>
              </a:ext>
            </a:extLst>
          </p:cNvPr>
          <p:cNvSpPr txBox="1">
            <a:spLocks/>
          </p:cNvSpPr>
          <p:nvPr/>
        </p:nvSpPr>
        <p:spPr bwMode="auto">
          <a:xfrm>
            <a:off x="838200" y="4460875"/>
            <a:ext cx="2597150" cy="13255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не принятого для ОУ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3CBA844-E30D-4E27-8F01-8070707912E2}"/>
              </a:ext>
            </a:extLst>
          </p:cNvPr>
          <p:cNvSpPr txBox="1">
            <a:spLocks/>
          </p:cNvSpPr>
          <p:nvPr/>
        </p:nvSpPr>
        <p:spPr bwMode="auto">
          <a:xfrm>
            <a:off x="3662363" y="4487863"/>
            <a:ext cx="1638300" cy="13255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F881B80-0965-4CC2-9224-34E4E845617F}"/>
              </a:ext>
            </a:extLst>
          </p:cNvPr>
          <p:cNvSpPr txBox="1">
            <a:spLocks/>
          </p:cNvSpPr>
          <p:nvPr/>
        </p:nvSpPr>
        <p:spPr bwMode="auto">
          <a:xfrm>
            <a:off x="5527675" y="4460875"/>
            <a:ext cx="2263775" cy="13255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компетенций педагогов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0553ADD-52F0-4E2D-AA30-15C0AE41BDE7}"/>
              </a:ext>
            </a:extLst>
          </p:cNvPr>
          <p:cNvSpPr txBox="1">
            <a:spLocks/>
          </p:cNvSpPr>
          <p:nvPr/>
        </p:nvSpPr>
        <p:spPr bwMode="auto">
          <a:xfrm>
            <a:off x="7881938" y="4460875"/>
            <a:ext cx="1787525" cy="13255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предлагаемых программ ДО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874B511-2B89-4DC0-A1DC-7A099023CD7B}"/>
              </a:ext>
            </a:extLst>
          </p:cNvPr>
          <p:cNvSpPr txBox="1">
            <a:spLocks/>
          </p:cNvSpPr>
          <p:nvPr/>
        </p:nvSpPr>
        <p:spPr bwMode="auto">
          <a:xfrm>
            <a:off x="9818688" y="4460875"/>
            <a:ext cx="2281237" cy="13255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различных видах проектной деятельности и конкурсах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6197BB4-24A2-47BD-8E28-8989B9EE3E11}"/>
              </a:ext>
            </a:extLst>
          </p:cNvPr>
          <p:cNvSpPr txBox="1">
            <a:spLocks/>
          </p:cNvSpPr>
          <p:nvPr/>
        </p:nvSpPr>
        <p:spPr bwMode="auto">
          <a:xfrm>
            <a:off x="838200" y="5911850"/>
            <a:ext cx="10515600" cy="8207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и программ для повышения учебной и жизненной успешности каждого ребенка, направленных на его индивидуальное развитие и повышение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6F5F7-BE87-4F07-A452-F96BA406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9005888" cy="917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Программы сетевого и дистанционного взаимодействия с МБОУ «Орловская СОШ»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9035D00-BDB4-424F-8447-8A4EDB14AB20}"/>
              </a:ext>
            </a:extLst>
          </p:cNvPr>
          <p:cNvCxnSpPr/>
          <p:nvPr/>
        </p:nvCxnSpPr>
        <p:spPr>
          <a:xfrm flipV="1">
            <a:off x="1028700" y="1371600"/>
            <a:ext cx="8904194" cy="17929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21EF30-2CC2-4620-95FD-AD579FE35B0E}"/>
              </a:ext>
            </a:extLst>
          </p:cNvPr>
          <p:cNvSpPr/>
          <p:nvPr/>
        </p:nvSpPr>
        <p:spPr>
          <a:xfrm>
            <a:off x="535228" y="1448927"/>
            <a:ext cx="72122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Самусьский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лицей имени академика В.В.Пекарского»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D7455A0-B669-41A3-A648-8D7B51093740}"/>
              </a:ext>
            </a:extLst>
          </p:cNvPr>
          <p:cNvGraphicFramePr>
            <a:graphicFrameLocks noGrp="1"/>
          </p:cNvGraphicFramePr>
          <p:nvPr/>
        </p:nvGraphicFramePr>
        <p:xfrm>
          <a:off x="1104900" y="1927225"/>
          <a:ext cx="8389938" cy="439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811">
                  <a:extLst>
                    <a:ext uri="{9D8B030D-6E8A-4147-A177-3AD203B41FA5}">
                      <a16:colId xmlns:a16="http://schemas.microsoft.com/office/drawing/2014/main" val="736243355"/>
                    </a:ext>
                  </a:extLst>
                </a:gridCol>
                <a:gridCol w="1876163">
                  <a:extLst>
                    <a:ext uri="{9D8B030D-6E8A-4147-A177-3AD203B41FA5}">
                      <a16:colId xmlns:a16="http://schemas.microsoft.com/office/drawing/2014/main" val="1675229927"/>
                    </a:ext>
                  </a:extLst>
                </a:gridCol>
                <a:gridCol w="3929964">
                  <a:extLst>
                    <a:ext uri="{9D8B030D-6E8A-4147-A177-3AD203B41FA5}">
                      <a16:colId xmlns:a16="http://schemas.microsoft.com/office/drawing/2014/main" val="1801531084"/>
                    </a:ext>
                  </a:extLst>
                </a:gridCol>
              </a:tblGrid>
              <a:tr h="1007345">
                <a:tc>
                  <a:txBody>
                    <a:bodyPr/>
                    <a:lstStyle/>
                    <a:p>
                      <a:r>
                        <a:rPr lang="ru-RU" sz="1800" dirty="0"/>
                        <a:t>Наименование программы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Классы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Описание</a:t>
                      </a:r>
                    </a:p>
                  </a:txBody>
                  <a:tcPr marL="91446" marR="91446" marT="45729" marB="45729"/>
                </a:tc>
                <a:extLst>
                  <a:ext uri="{0D108BD9-81ED-4DB2-BD59-A6C34878D82A}">
                    <a16:rowId xmlns:a16="http://schemas.microsoft.com/office/drawing/2014/main" val="2235894054"/>
                  </a:ext>
                </a:extLst>
              </a:tr>
              <a:tr h="118896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Веселые игры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1-6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Включает: </a:t>
                      </a:r>
                    </a:p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модуль шахматы, </a:t>
                      </a: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Куборо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основы робототехники</a:t>
                      </a:r>
                    </a:p>
                    <a:p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29" marB="45729"/>
                </a:tc>
                <a:extLst>
                  <a:ext uri="{0D108BD9-81ED-4DB2-BD59-A6C34878D82A}">
                    <a16:rowId xmlns:a16="http://schemas.microsoft.com/office/drawing/2014/main" val="239212791"/>
                  </a:ext>
                </a:extLst>
              </a:tr>
              <a:tr h="118896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Зарядка для ума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5-9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Включает: </a:t>
                      </a:r>
                    </a:p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Базовые основы ТРИЗ, промышленный дизайн, программирование в среде </a:t>
                      </a: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Scratch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29" marB="45729"/>
                </a:tc>
                <a:extLst>
                  <a:ext uri="{0D108BD9-81ED-4DB2-BD59-A6C34878D82A}">
                    <a16:rowId xmlns:a16="http://schemas.microsoft.com/office/drawing/2014/main" val="3841708560"/>
                  </a:ext>
                </a:extLst>
              </a:tr>
              <a:tr h="100734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Физика и мир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10-11</a:t>
                      </a:r>
                    </a:p>
                  </a:txBody>
                  <a:tcPr marL="91446" marR="91446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Включает:</a:t>
                      </a:r>
                    </a:p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модуль физический эксперимент,</a:t>
                      </a:r>
                    </a:p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модуль занимательная физика</a:t>
                      </a:r>
                    </a:p>
                  </a:txBody>
                  <a:tcPr marL="91446" marR="91446" marT="45729" marB="45729"/>
                </a:tc>
                <a:extLst>
                  <a:ext uri="{0D108BD9-81ED-4DB2-BD59-A6C34878D82A}">
                    <a16:rowId xmlns:a16="http://schemas.microsoft.com/office/drawing/2014/main" val="380491922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CBFB6DFF-9F1C-4CCC-8698-C16124D8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03200"/>
            <a:ext cx="9347200" cy="9175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Реализация сетевых программ с учащимися МБОУ «Орловская СОШ»</a:t>
            </a:r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0000"/>
              </a:buClr>
              <a:buFont typeface="Arial" panose="020B0604020202020204" pitchFamily="34" charset="0"/>
              <a:buNone/>
            </a:pPr>
            <a:endParaRPr lang="ru-RU" altLang="ru-RU" sz="3900" smtClean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55CE16E-1741-4790-B2D9-F82920749DD2}"/>
              </a:ext>
            </a:extLst>
          </p:cNvPr>
          <p:cNvCxnSpPr/>
          <p:nvPr/>
        </p:nvCxnSpPr>
        <p:spPr>
          <a:xfrm flipV="1">
            <a:off x="1028700" y="1371600"/>
            <a:ext cx="8904194" cy="17929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174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889375"/>
            <a:ext cx="50625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120775"/>
            <a:ext cx="5062537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646488"/>
            <a:ext cx="486092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20775"/>
            <a:ext cx="48609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6F5F7-BE87-4F07-A452-F96BA406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9005888" cy="917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Трудности и перспективы развития сетевого взаимодействия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9035D00-BDB4-424F-8447-8A4EDB14AB20}"/>
              </a:ext>
            </a:extLst>
          </p:cNvPr>
          <p:cNvCxnSpPr/>
          <p:nvPr/>
        </p:nvCxnSpPr>
        <p:spPr>
          <a:xfrm flipV="1">
            <a:off x="1028700" y="1371600"/>
            <a:ext cx="8904194" cy="17929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21EF30-2CC2-4620-95FD-AD579FE35B0E}"/>
              </a:ext>
            </a:extLst>
          </p:cNvPr>
          <p:cNvSpPr/>
          <p:nvPr/>
        </p:nvSpPr>
        <p:spPr>
          <a:xfrm>
            <a:off x="535228" y="1448927"/>
            <a:ext cx="72122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Самусьский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лицей имени академика В.В.Пекарского»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D7455A0-B669-41A3-A648-8D7B51093740}"/>
              </a:ext>
            </a:extLst>
          </p:cNvPr>
          <p:cNvGraphicFramePr>
            <a:graphicFrameLocks noGrp="1"/>
          </p:cNvGraphicFramePr>
          <p:nvPr/>
        </p:nvGraphicFramePr>
        <p:xfrm>
          <a:off x="865188" y="1928813"/>
          <a:ext cx="10755312" cy="475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240">
                  <a:extLst>
                    <a:ext uri="{9D8B030D-6E8A-4147-A177-3AD203B41FA5}">
                      <a16:colId xmlns:a16="http://schemas.microsoft.com/office/drawing/2014/main" val="736243355"/>
                    </a:ext>
                  </a:extLst>
                </a:gridCol>
                <a:gridCol w="2938292">
                  <a:extLst>
                    <a:ext uri="{9D8B030D-6E8A-4147-A177-3AD203B41FA5}">
                      <a16:colId xmlns:a16="http://schemas.microsoft.com/office/drawing/2014/main" val="1675229927"/>
                    </a:ext>
                  </a:extLst>
                </a:gridCol>
                <a:gridCol w="2778506">
                  <a:extLst>
                    <a:ext uri="{9D8B030D-6E8A-4147-A177-3AD203B41FA5}">
                      <a16:colId xmlns:a16="http://schemas.microsoft.com/office/drawing/2014/main" val="1801531084"/>
                    </a:ext>
                  </a:extLst>
                </a:gridCol>
                <a:gridCol w="2867275">
                  <a:extLst>
                    <a:ext uri="{9D8B030D-6E8A-4147-A177-3AD203B41FA5}">
                      <a16:colId xmlns:a16="http://schemas.microsoft.com/office/drawing/2014/main" val="3480649745"/>
                    </a:ext>
                  </a:extLst>
                </a:gridCol>
              </a:tblGrid>
              <a:tr h="1007195">
                <a:tc>
                  <a:txBody>
                    <a:bodyPr/>
                    <a:lstStyle/>
                    <a:p>
                      <a:r>
                        <a:rPr lang="ru-RU" sz="1800" dirty="0"/>
                        <a:t>Факторы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Трудности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Решения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Перспективы</a:t>
                      </a:r>
                    </a:p>
                    <a:p>
                      <a:endParaRPr lang="ru-RU" sz="1800" dirty="0"/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val="2235894054"/>
                  </a:ext>
                </a:extLst>
              </a:tr>
              <a:tr h="115830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Географическая расположенность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Расстояние между населенными пунктами составляет более 10 км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Зимние климатические условия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Отсутствие других близлежащих населенных пунктов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Перевод части занятий в дистанционный режим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Установление межмуниципальных связей с целью обмена опытом и обогащения методической копилки</a:t>
                      </a:r>
                    </a:p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Поиск партнеров в проектной деятельности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val="239212791"/>
                  </a:ext>
                </a:extLst>
              </a:tr>
              <a:tr h="158504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Программное и техническое оснащение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Нехватка техники для более массового охвата учащихся цифровыми программами дополнительного образования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Высокие цены на приобретение лицензий на программное обеспечение 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Гибкий график проведения кружковой деятельности</a:t>
                      </a:r>
                    </a:p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Подстраивание образовательных программ под более простые версии программного обеспечения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Участие в конкурсах на приобретение гранта</a:t>
                      </a:r>
                    </a:p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Привлечение внебюджетных средств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val="3841708560"/>
                  </a:ext>
                </a:extLst>
              </a:tr>
              <a:tr h="100719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Кадровый потенциал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Сложности в привлечении специалистов 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IT-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квалификации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Возрастные особенности коллектива к самообразованию и переподготовке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Курсы организованные Фондом новых форм развития образования</a:t>
                      </a:r>
                    </a:p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Бюджетные курсы</a:t>
                      </a: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Привлечение студентов, аспирантов и молодых ученых ВУЗов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Создание условий</a:t>
                      </a:r>
                    </a:p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Мотивация педагогов</a:t>
                      </a:r>
                    </a:p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Заключение договоров с ВУЗами</a:t>
                      </a:r>
                    </a:p>
                    <a:p>
                      <a:pPr marL="172800" indent="-1728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Использование опыта других ОУ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val="380491922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CBFB6DFF-9F1C-4CCC-8698-C16124D8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03200"/>
            <a:ext cx="9347200" cy="9175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Вклад Центра в мероприятия поселка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55CE16E-1741-4790-B2D9-F82920749DD2}"/>
              </a:ext>
            </a:extLst>
          </p:cNvPr>
          <p:cNvCxnSpPr/>
          <p:nvPr/>
        </p:nvCxnSpPr>
        <p:spPr>
          <a:xfrm flipV="1">
            <a:off x="1028700" y="1371600"/>
            <a:ext cx="8904194" cy="17929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221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889375"/>
            <a:ext cx="50625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963613"/>
            <a:ext cx="47085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3552825"/>
            <a:ext cx="4721225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74725"/>
            <a:ext cx="468947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8474C0-8C65-4809-AF13-43DDDACF3307}"/>
              </a:ext>
            </a:extLst>
          </p:cNvPr>
          <p:cNvSpPr/>
          <p:nvPr/>
        </p:nvSpPr>
        <p:spPr>
          <a:xfrm>
            <a:off x="2770916" y="834827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47B3E-59C8-418C-8D0E-497DB2561BFB}"/>
              </a:ext>
            </a:extLst>
          </p:cNvPr>
          <p:cNvSpPr txBox="1"/>
          <p:nvPr/>
        </p:nvSpPr>
        <p:spPr>
          <a:xfrm>
            <a:off x="968375" y="2973388"/>
            <a:ext cx="72167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Мы открыты для взаимодействия, готовы к сотрудничеству: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Шварц А.В., заведующий Центром «Точка роста»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Самусьский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им.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В.В.Пекарского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(913) 847 6059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ankaswrz@mail.ru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437</Words>
  <Application>Microsoft Office PowerPoint</Application>
  <PresentationFormat>Широкоэкранный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Sylfaen</vt:lpstr>
      <vt:lpstr>Тема Office</vt:lpstr>
      <vt:lpstr>Августовская конференция работников образования</vt:lpstr>
      <vt:lpstr>    Августовская конференция работников образования                            ЗАТО Северск «Достижение стратегических целей развития образования: задачи, механизмы, направления изменений»</vt:lpstr>
      <vt:lpstr>    Августовская конференция работников образования                            ЗАТО Северск «Достижение стратегических целей развития образования: задачи, механизмы, направления изменений»</vt:lpstr>
      <vt:lpstr>Федеральный проект «Современная школа» национального проекта «Образование»</vt:lpstr>
      <vt:lpstr>Программы сетевого и дистанционного взаимодействия с МБОУ «Орловская СОШ»</vt:lpstr>
      <vt:lpstr>Реализация сетевых программ с учащимися МБОУ «Орловская СОШ»</vt:lpstr>
      <vt:lpstr>Трудности и перспективы развития сетевого взаимодействия</vt:lpstr>
      <vt:lpstr>Вклад Центра в мероприятия поселка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работников образования</dc:title>
  <dc:creator>Лариса</dc:creator>
  <cp:lastModifiedBy>students</cp:lastModifiedBy>
  <cp:revision>25</cp:revision>
  <dcterms:created xsi:type="dcterms:W3CDTF">2020-08-21T08:30:37Z</dcterms:created>
  <dcterms:modified xsi:type="dcterms:W3CDTF">2020-08-28T02:33:14Z</dcterms:modified>
</cp:coreProperties>
</file>